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9" r:id="rId8"/>
    <p:sldId id="267" r:id="rId9"/>
    <p:sldId id="268" r:id="rId10"/>
    <p:sldId id="270" r:id="rId11"/>
    <p:sldId id="261" r:id="rId12"/>
    <p:sldId id="262" r:id="rId13"/>
    <p:sldId id="263" r:id="rId14"/>
    <p:sldId id="264" r:id="rId15"/>
    <p:sldId id="265" r:id="rId16"/>
    <p:sldId id="266" r:id="rId17"/>
    <p:sldId id="271" r:id="rId18"/>
    <p:sldId id="274" r:id="rId19"/>
    <p:sldId id="275" r:id="rId20"/>
    <p:sldId id="276" r:id="rId21"/>
    <p:sldId id="277" r:id="rId22"/>
    <p:sldId id="278" r:id="rId23"/>
    <p:sldId id="279" r:id="rId24"/>
    <p:sldId id="280"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Isosceles Triangle 6"/>
          <p:cNvSpPr/>
          <p:nvPr/>
        </p:nvSpPr>
        <p:spPr>
          <a:xfrm rot="16200000">
            <a:off x="7554353" y="5254283"/>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540544" y="776288"/>
            <a:ext cx="8062912" cy="1470025"/>
          </a:xfrm>
        </p:spPr>
        <p:txBody>
          <a:bodyPr anchor="b">
            <a:normAutofit/>
          </a:bodyPr>
          <a:lstStyle>
            <a:lvl1pPr algn="r">
              <a:defRPr sz="4400"/>
            </a:lvl1pPr>
          </a:lstStyle>
          <a:p>
            <a:r>
              <a:rPr kumimoji="0" lang="en-US" smtClean="0"/>
              <a:t>Click to edit Master title style</a:t>
            </a:r>
            <a:endParaRPr kumimoji="0" lang="en-US"/>
          </a:p>
        </p:txBody>
      </p:sp>
      <p:sp>
        <p:nvSpPr>
          <p:cNvPr id="9" name="Subtitle 8"/>
          <p:cNvSpPr>
            <a:spLocks noGrp="1"/>
          </p:cNvSpPr>
          <p:nvPr>
            <p:ph type="subTitle" idx="1"/>
          </p:nvPr>
        </p:nvSpPr>
        <p:spPr>
          <a:xfrm>
            <a:off x="540544" y="2250280"/>
            <a:ext cx="8062912" cy="1752600"/>
          </a:xfrm>
        </p:spPr>
        <p:txBody>
          <a:bodyPr/>
          <a:lstStyle>
            <a:lvl1pPr marL="0" marR="36830"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1371600" y="6012656"/>
            <a:ext cx="5791200" cy="365125"/>
          </a:xfrm>
        </p:spPr>
        <p:txBody>
          <a:bodyPr tIns="0" bIns="0" anchor="t"/>
          <a:lstStyle>
            <a:lvl1pPr algn="r">
              <a:defRPr sz="1000"/>
            </a:lvl1pPr>
          </a:lstStyle>
          <a:p>
            <a:fld id="{B1640D32-3F21-420E-9104-A5D10652998F}" type="datetimeFigureOut">
              <a:rPr lang="en-US" smtClean="0"/>
            </a:fld>
            <a:endParaRPr lang="en-US"/>
          </a:p>
        </p:txBody>
      </p:sp>
      <p:sp>
        <p:nvSpPr>
          <p:cNvPr id="17" name="Footer Placeholder 16"/>
          <p:cNvSpPr>
            <a:spLocks noGrp="1"/>
          </p:cNvSpPr>
          <p:nvPr>
            <p:ph type="ftr" sz="quarter" idx="11"/>
          </p:nvPr>
        </p:nvSpPr>
        <p:spPr>
          <a:xfrm>
            <a:off x="1371600" y="5650704"/>
            <a:ext cx="5791200" cy="365125"/>
          </a:xfrm>
        </p:spPr>
        <p:txBody>
          <a:bodyPr tIns="0" bIns="0" anchor="b"/>
          <a:lstStyle>
            <a:lvl1pPr algn="r">
              <a:defRPr sz="1100"/>
            </a:lvl1pPr>
          </a:lstStyle>
          <a:p>
            <a:endParaRPr lang="en-US"/>
          </a:p>
        </p:txBody>
      </p:sp>
      <p:sp>
        <p:nvSpPr>
          <p:cNvPr id="29" name="Slide Number Placeholder 28"/>
          <p:cNvSpPr>
            <a:spLocks noGrp="1"/>
          </p:cNvSpPr>
          <p:nvPr>
            <p:ph type="sldNum" sz="quarter" idx="12"/>
          </p:nvPr>
        </p:nvSpPr>
        <p:spPr>
          <a:xfrm>
            <a:off x="8392247" y="5752307"/>
            <a:ext cx="502920" cy="365125"/>
          </a:xfrm>
        </p:spPr>
        <p:txBody>
          <a:bodyPr anchor="ctr"/>
          <a:lstStyle>
            <a:lvl1pPr algn="ctr">
              <a:defRPr sz="1300">
                <a:solidFill>
                  <a:srgbClr val="FFFFFF"/>
                </a:solidFill>
              </a:defRPr>
            </a:lvl1pPr>
          </a:lstStyle>
          <a:p>
            <a:fld id="{0FE73544-5704-4AA2-AF72-C4EB0F9202A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1640D32-3F21-420E-9104-A5D10652998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73544-5704-4AA2-AF72-C4EB0F9202A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381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81000"/>
            <a:ext cx="6248400" cy="5486400"/>
          </a:xfrm>
        </p:spPr>
        <p:txBody>
          <a:bodyPr vert="eaVert"/>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1640D32-3F21-420E-9104-A5D10652998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73544-5704-4AA2-AF72-C4EB0F9202A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1399032"/>
          </a:xfrm>
        </p:spPr>
        <p:txBody>
          <a:bodyPr/>
          <a:lstStyle/>
          <a:p>
            <a:r>
              <a:rPr kumimoji="0" lang="en-US" smtClean="0"/>
              <a:t>Click to edit Master title style</a:t>
            </a:r>
            <a:endParaRPr kumimoji="0" lang="en-US"/>
          </a:p>
        </p:txBody>
      </p:sp>
      <p:sp>
        <p:nvSpPr>
          <p:cNvPr id="3" name="Content Placeholder 2"/>
          <p:cNvSpPr>
            <a:spLocks noGrp="1"/>
          </p:cNvSpPr>
          <p:nvPr>
            <p:ph idx="1"/>
          </p:nvPr>
        </p:nvSpPr>
        <p:spPr>
          <a:xfrm>
            <a:off x="457200" y="1882808"/>
            <a:ext cx="8229600" cy="4572000"/>
          </a:xfrm>
        </p:spPr>
        <p:txBody>
          <a:body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791456" y="6480048"/>
            <a:ext cx="2133600" cy="301752"/>
          </a:xfrm>
        </p:spPr>
        <p:txBody>
          <a:bodyPr/>
          <a:lstStyle/>
          <a:p>
            <a:fld id="{B1640D32-3F21-420E-9104-A5D10652998F}" type="datetimeFigureOut">
              <a:rPr lang="en-US" smtClean="0"/>
            </a:fld>
            <a:endParaRPr lang="en-US"/>
          </a:p>
        </p:txBody>
      </p:sp>
      <p:sp>
        <p:nvSpPr>
          <p:cNvPr id="5" name="Footer Placeholder 4"/>
          <p:cNvSpPr>
            <a:spLocks noGrp="1"/>
          </p:cNvSpPr>
          <p:nvPr>
            <p:ph type="ftr" sz="quarter" idx="11"/>
          </p:nvPr>
        </p:nvSpPr>
        <p:spPr>
          <a:xfrm>
            <a:off x="457200" y="6480969"/>
            <a:ext cx="4260056" cy="300831"/>
          </a:xfrm>
        </p:spPr>
        <p:txBody>
          <a:bodyPr/>
          <a:lstStyle/>
          <a:p>
            <a:endParaRPr lang="en-US"/>
          </a:p>
        </p:txBody>
      </p:sp>
      <p:sp>
        <p:nvSpPr>
          <p:cNvPr id="6" name="Slide Number Placeholder 5"/>
          <p:cNvSpPr>
            <a:spLocks noGrp="1"/>
          </p:cNvSpPr>
          <p:nvPr>
            <p:ph type="sldNum" sz="quarter" idx="12"/>
          </p:nvPr>
        </p:nvSpPr>
        <p:spPr/>
        <p:txBody>
          <a:bodyPr/>
          <a:lstStyle/>
          <a:p>
            <a:fld id="{0FE73544-5704-4AA2-AF72-C4EB0F9202A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Ref idx="1002">
        <a:schemeClr val="bg1"/>
      </p:bgRef>
    </p:bg>
    <p:spTree>
      <p:nvGrpSpPr>
        <p:cNvPr id="1" name=""/>
        <p:cNvGrpSpPr/>
        <p:nvPr/>
      </p:nvGrpSpPr>
      <p:grpSpPr>
        <a:xfrm>
          <a:off x="0" y="0"/>
          <a:ext cx="0" cy="0"/>
          <a:chOff x="0" y="0"/>
          <a:chExt cx="0" cy="0"/>
        </a:xfrm>
      </p:grpSpPr>
      <p:sp>
        <p:nvSpPr>
          <p:cNvPr id="9" name="Right Triangle 8"/>
          <p:cNvSpPr/>
          <p:nvPr/>
        </p:nvSpPr>
        <p:spPr>
          <a:xfrm flipV="1">
            <a:off x="7034" y="7034"/>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rtl="0" eaLnBrk="1" latinLnBrk="0" hangingPunct="1"/>
            <a:endParaRPr kumimoji="0" lang="en-US" sz="1800" kern="1200">
              <a:solidFill>
                <a:schemeClr val="lt1"/>
              </a:solidFill>
              <a:latin typeface="+mn-lt"/>
              <a:ea typeface="+mn-ea"/>
              <a:cs typeface="+mn-cs"/>
            </a:endParaRPr>
          </a:p>
        </p:txBody>
      </p:sp>
      <p:sp>
        <p:nvSpPr>
          <p:cNvPr id="8" name="Isosceles Triangle 7"/>
          <p:cNvSpPr/>
          <p:nvPr/>
        </p:nvSpPr>
        <p:spPr>
          <a:xfrm rot="5400000" flipV="1">
            <a:off x="7554353" y="309490"/>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 name="Date Placeholder 3"/>
          <p:cNvSpPr>
            <a:spLocks noGrp="1"/>
          </p:cNvSpPr>
          <p:nvPr>
            <p:ph type="dt" sz="half" idx="10"/>
          </p:nvPr>
        </p:nvSpPr>
        <p:spPr>
          <a:xfrm>
            <a:off x="6955632" y="6477000"/>
            <a:ext cx="2133600" cy="304800"/>
          </a:xfrm>
        </p:spPr>
        <p:txBody>
          <a:bodyPr/>
          <a:lstStyle/>
          <a:p>
            <a:fld id="{B1640D32-3F21-420E-9104-A5D10652998F}" type="datetimeFigureOut">
              <a:rPr lang="en-US" smtClean="0"/>
            </a:fld>
            <a:endParaRPr lang="en-US"/>
          </a:p>
        </p:txBody>
      </p:sp>
      <p:sp>
        <p:nvSpPr>
          <p:cNvPr id="5" name="Footer Placeholder 4"/>
          <p:cNvSpPr>
            <a:spLocks noGrp="1"/>
          </p:cNvSpPr>
          <p:nvPr>
            <p:ph type="ftr" sz="quarter" idx="11"/>
          </p:nvPr>
        </p:nvSpPr>
        <p:spPr>
          <a:xfrm>
            <a:off x="2619376" y="6480969"/>
            <a:ext cx="4260056" cy="300831"/>
          </a:xfrm>
        </p:spPr>
        <p:txBody>
          <a:bodyPr/>
          <a:lstStyle/>
          <a:p>
            <a:endParaRPr lang="en-US"/>
          </a:p>
        </p:txBody>
      </p:sp>
      <p:sp>
        <p:nvSpPr>
          <p:cNvPr id="6" name="Slide Number Placeholder 5"/>
          <p:cNvSpPr>
            <a:spLocks noGrp="1"/>
          </p:cNvSpPr>
          <p:nvPr>
            <p:ph type="sldNum" sz="quarter" idx="12"/>
          </p:nvPr>
        </p:nvSpPr>
        <p:spPr>
          <a:xfrm>
            <a:off x="8451056" y="809624"/>
            <a:ext cx="502920" cy="300831"/>
          </a:xfrm>
        </p:spPr>
        <p:txBody>
          <a:bodyPr/>
          <a:lstStyle/>
          <a:p>
            <a:fld id="{0FE73544-5704-4AA2-AF72-C4EB0F9202A9}" type="slidenum">
              <a:rPr lang="en-US" smtClean="0"/>
            </a:fld>
            <a:endParaRPr lang="en-US"/>
          </a:p>
        </p:txBody>
      </p:sp>
      <p:cxnSp>
        <p:nvCxnSpPr>
          <p:cNvPr id="11" name="Straight Connector 10"/>
          <p:cNvCxnSpPr/>
          <p:nvPr/>
        </p:nvCxnSpPr>
        <p:spPr>
          <a:xfrm rot="10800000">
            <a:off x="6468794" y="9381"/>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81000" y="271464"/>
            <a:ext cx="7239000" cy="1362075"/>
          </a:xfrm>
        </p:spPr>
        <p:txBody>
          <a:bodyPr anchor="ctr"/>
          <a:lstStyle>
            <a:lvl1pPr marL="0" algn="l">
              <a:buNone/>
              <a:defRPr sz="3600" b="1"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1633536"/>
            <a:ext cx="3886200" cy="2286000"/>
          </a:xfrm>
        </p:spPr>
        <p:txBody>
          <a:bodyPr anchor="t"/>
          <a:lstStyle>
            <a:lvl1pPr marL="54610"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endParaRPr kumimoji="0" 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4791456" y="6480969"/>
            <a:ext cx="2133600" cy="301752"/>
          </a:xfrm>
        </p:spPr>
        <p:txBody>
          <a:bodyPr/>
          <a:lstStyle/>
          <a:p>
            <a:fld id="{B1640D32-3F21-420E-9104-A5D10652998F}" type="datetimeFigureOut">
              <a:rPr lang="en-US" smtClean="0"/>
            </a:fld>
            <a:endParaRPr lang="en-US"/>
          </a:p>
        </p:txBody>
      </p:sp>
      <p:sp>
        <p:nvSpPr>
          <p:cNvPr id="6" name="Footer Placeholder 5"/>
          <p:cNvSpPr>
            <a:spLocks noGrp="1"/>
          </p:cNvSpPr>
          <p:nvPr>
            <p:ph type="ftr" sz="quarter" idx="11"/>
          </p:nvPr>
        </p:nvSpPr>
        <p:spPr>
          <a:xfrm>
            <a:off x="457200" y="6480969"/>
            <a:ext cx="4260056" cy="301752"/>
          </a:xfrm>
        </p:spPr>
        <p:txBody>
          <a:bodyPr/>
          <a:lstStyle/>
          <a:p>
            <a:endParaRPr lang="en-US"/>
          </a:p>
        </p:txBody>
      </p:sp>
      <p:sp>
        <p:nvSpPr>
          <p:cNvPr id="7" name="Slide Number Placeholder 6"/>
          <p:cNvSpPr>
            <a:spLocks noGrp="1"/>
          </p:cNvSpPr>
          <p:nvPr>
            <p:ph type="sldNum" sz="quarter" idx="12"/>
          </p:nvPr>
        </p:nvSpPr>
        <p:spPr>
          <a:xfrm>
            <a:off x="7589520" y="6480969"/>
            <a:ext cx="502920" cy="301752"/>
          </a:xfrm>
        </p:spPr>
        <p:txBody>
          <a:bodyPr/>
          <a:lstStyle/>
          <a:p>
            <a:fld id="{0FE73544-5704-4AA2-AF72-C4EB0F9202A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Comparis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48198" y="290732"/>
            <a:ext cx="1066800" cy="6153912"/>
          </a:xfrm>
        </p:spPr>
        <p:txBody>
          <a:bodyPr vert="vert270" anchor="b"/>
          <a:lstStyle>
            <a:lvl1pPr marL="0" algn="ctr">
              <a:defRPr sz="3300" b="1">
                <a:ln w="6350">
                  <a:solidFill>
                    <a:schemeClr val="tx1"/>
                  </a:solidFill>
                </a:ln>
                <a:solidFill>
                  <a:schemeClr val="tx1"/>
                </a:solidFill>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365006" y="290732"/>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endParaRPr kumimoji="0" lang="en-US" smtClean="0"/>
          </a:p>
        </p:txBody>
      </p:sp>
      <p:sp>
        <p:nvSpPr>
          <p:cNvPr id="4" name="Text Placeholder 3"/>
          <p:cNvSpPr>
            <a:spLocks noGrp="1"/>
          </p:cNvSpPr>
          <p:nvPr>
            <p:ph type="body" sz="half" idx="3"/>
          </p:nvPr>
        </p:nvSpPr>
        <p:spPr>
          <a:xfrm>
            <a:off x="1365006" y="3427124"/>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endParaRPr kumimoji="0" lang="en-US" smtClean="0"/>
          </a:p>
        </p:txBody>
      </p:sp>
      <p:sp>
        <p:nvSpPr>
          <p:cNvPr id="5" name="Content Placeholder 4"/>
          <p:cNvSpPr>
            <a:spLocks noGrp="1"/>
          </p:cNvSpPr>
          <p:nvPr>
            <p:ph sz="quarter" idx="2"/>
          </p:nvPr>
        </p:nvSpPr>
        <p:spPr>
          <a:xfrm>
            <a:off x="2022230" y="290732"/>
            <a:ext cx="6858000" cy="3017520"/>
          </a:xfrm>
        </p:spPr>
        <p:txBody>
          <a:bodyPr/>
          <a:lstStyle>
            <a:lvl1pPr algn="l">
              <a:defRPr sz="2400"/>
            </a:lvl1pPr>
            <a:lvl2pPr algn="l">
              <a:defRPr sz="2000"/>
            </a:lvl2pPr>
            <a:lvl3pPr algn="l">
              <a:defRPr sz="1800"/>
            </a:lvl3pPr>
            <a:lvl4pPr algn="l">
              <a:defRPr sz="1600"/>
            </a:lvl4pPr>
            <a:lvl5pPr algn="l">
              <a:defRPr sz="16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2022230" y="3427124"/>
            <a:ext cx="6858000" cy="3017520"/>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4791456" y="6480969"/>
            <a:ext cx="2130552" cy="301752"/>
          </a:xfrm>
        </p:spPr>
        <p:txBody>
          <a:bodyPr/>
          <a:lstStyle/>
          <a:p>
            <a:fld id="{B1640D32-3F21-420E-9104-A5D10652998F}" type="datetimeFigureOut">
              <a:rPr lang="en-US" smtClean="0"/>
            </a:fld>
            <a:endParaRPr lang="en-US"/>
          </a:p>
        </p:txBody>
      </p:sp>
      <p:sp>
        <p:nvSpPr>
          <p:cNvPr id="8" name="Footer Placeholder 7"/>
          <p:cNvSpPr>
            <a:spLocks noGrp="1"/>
          </p:cNvSpPr>
          <p:nvPr>
            <p:ph type="ftr" sz="quarter" idx="11"/>
          </p:nvPr>
        </p:nvSpPr>
        <p:spPr>
          <a:xfrm>
            <a:off x="457200" y="6480969"/>
            <a:ext cx="4261104" cy="301752"/>
          </a:xfrm>
        </p:spPr>
        <p:txBody>
          <a:bodyPr/>
          <a:lstStyle/>
          <a:p>
            <a:endParaRPr lang="en-US"/>
          </a:p>
        </p:txBody>
      </p:sp>
      <p:sp>
        <p:nvSpPr>
          <p:cNvPr id="9" name="Slide Number Placeholder 8"/>
          <p:cNvSpPr>
            <a:spLocks noGrp="1"/>
          </p:cNvSpPr>
          <p:nvPr>
            <p:ph type="sldNum" sz="quarter" idx="12"/>
          </p:nvPr>
        </p:nvSpPr>
        <p:spPr>
          <a:xfrm>
            <a:off x="7589520" y="6483096"/>
            <a:ext cx="502920" cy="301752"/>
          </a:xfrm>
        </p:spPr>
        <p:txBody>
          <a:bodyPr/>
          <a:lstStyle>
            <a:lvl1pPr algn="ctr">
              <a:defRPr/>
            </a:lvl1pPr>
          </a:lstStyle>
          <a:p>
            <a:fld id="{0FE73544-5704-4AA2-AF72-C4EB0F9202A9}"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B1640D32-3F21-420E-9104-A5D10652998F}"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E73544-5704-4AA2-AF72-C4EB0F9202A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791456" y="6480969"/>
            <a:ext cx="2133600" cy="301752"/>
          </a:xfrm>
        </p:spPr>
        <p:txBody>
          <a:bodyPr/>
          <a:lstStyle/>
          <a:p>
            <a:fld id="{B1640D32-3F21-420E-9104-A5D10652998F}" type="datetimeFigureOut">
              <a:rPr lang="en-US" smtClean="0"/>
            </a:fld>
            <a:endParaRPr lang="en-US"/>
          </a:p>
        </p:txBody>
      </p:sp>
      <p:sp>
        <p:nvSpPr>
          <p:cNvPr id="3" name="Footer Placeholder 2"/>
          <p:cNvSpPr>
            <a:spLocks noGrp="1"/>
          </p:cNvSpPr>
          <p:nvPr>
            <p:ph type="ftr" sz="quarter" idx="11"/>
          </p:nvPr>
        </p:nvSpPr>
        <p:spPr>
          <a:xfrm>
            <a:off x="457200" y="6481890"/>
            <a:ext cx="4260056" cy="300831"/>
          </a:xfrm>
        </p:spPr>
        <p:txBody>
          <a:bodyPr/>
          <a:lstStyle/>
          <a:p>
            <a:endParaRPr lang="en-US"/>
          </a:p>
        </p:txBody>
      </p:sp>
      <p:sp>
        <p:nvSpPr>
          <p:cNvPr id="4" name="Slide Number Placeholder 3"/>
          <p:cNvSpPr>
            <a:spLocks noGrp="1"/>
          </p:cNvSpPr>
          <p:nvPr>
            <p:ph type="sldNum" sz="quarter" idx="12"/>
          </p:nvPr>
        </p:nvSpPr>
        <p:spPr>
          <a:xfrm>
            <a:off x="7589520" y="6480969"/>
            <a:ext cx="502920" cy="301752"/>
          </a:xfrm>
        </p:spPr>
        <p:txBody>
          <a:bodyPr/>
          <a:lstStyle/>
          <a:p>
            <a:fld id="{0FE73544-5704-4AA2-AF72-C4EB0F9202A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367664"/>
            <a:ext cx="914400" cy="5943600"/>
          </a:xfrm>
        </p:spPr>
        <p:txBody>
          <a:bodyPr vert="vert270" anchor="b"/>
          <a:lstStyle>
            <a:lvl1pPr marL="0" marR="18415" algn="r">
              <a:spcBef>
                <a:spcPts val="0"/>
              </a:spcBef>
              <a:buNone/>
              <a:defRPr sz="2900" b="0" cap="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135856" y="367664"/>
            <a:ext cx="2438400" cy="5943600"/>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endParaRPr kumimoji="0" lang="en-US" smtClean="0"/>
          </a:p>
        </p:txBody>
      </p:sp>
      <p:sp>
        <p:nvSpPr>
          <p:cNvPr id="4" name="Content Placeholder 3"/>
          <p:cNvSpPr>
            <a:spLocks noGrp="1"/>
          </p:cNvSpPr>
          <p:nvPr>
            <p:ph sz="half" idx="1"/>
          </p:nvPr>
        </p:nvSpPr>
        <p:spPr>
          <a:xfrm>
            <a:off x="3651250" y="320040"/>
            <a:ext cx="5276088" cy="5989320"/>
          </a:xfrm>
        </p:spPr>
        <p:txBody>
          <a:bodyPr/>
          <a:lstStyle>
            <a:lvl1pPr>
              <a:spcBef>
                <a:spcPts val="0"/>
              </a:spcBef>
              <a:defRPr sz="3000"/>
            </a:lvl1pPr>
            <a:lvl2pPr>
              <a:defRPr sz="2600"/>
            </a:lvl2pPr>
            <a:lvl3pPr>
              <a:defRPr sz="2400"/>
            </a:lvl3pPr>
            <a:lvl4pPr>
              <a:defRPr sz="2000"/>
            </a:lvl4pPr>
            <a:lvl5pPr>
              <a:defRPr sz="2000"/>
            </a:lvl5pPr>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278976" y="6556248"/>
            <a:ext cx="2133600" cy="301752"/>
          </a:xfrm>
        </p:spPr>
        <p:txBody>
          <a:bodyPr/>
          <a:lstStyle>
            <a:lvl1pPr>
              <a:defRPr sz="900"/>
            </a:lvl1pPr>
          </a:lstStyle>
          <a:p>
            <a:fld id="{B1640D32-3F21-420E-9104-A5D10652998F}" type="datetimeFigureOut">
              <a:rPr lang="en-US" smtClean="0"/>
            </a:fld>
            <a:endParaRPr lang="en-US"/>
          </a:p>
        </p:txBody>
      </p:sp>
      <p:sp>
        <p:nvSpPr>
          <p:cNvPr id="6" name="Footer Placeholder 5"/>
          <p:cNvSpPr>
            <a:spLocks noGrp="1"/>
          </p:cNvSpPr>
          <p:nvPr>
            <p:ph type="ftr" sz="quarter" idx="11"/>
          </p:nvPr>
        </p:nvSpPr>
        <p:spPr>
          <a:xfrm>
            <a:off x="1135856" y="6556248"/>
            <a:ext cx="5143120" cy="301752"/>
          </a:xfrm>
        </p:spPr>
        <p:txBody>
          <a:bodyPr/>
          <a:lstStyle>
            <a:lvl1pPr>
              <a:defRPr sz="900"/>
            </a:lvl1pPr>
          </a:lstStyle>
          <a:p>
            <a:endParaRPr lang="en-US"/>
          </a:p>
        </p:txBody>
      </p:sp>
      <p:sp>
        <p:nvSpPr>
          <p:cNvPr id="7" name="Slide Number Placeholder 6"/>
          <p:cNvSpPr>
            <a:spLocks noGrp="1"/>
          </p:cNvSpPr>
          <p:nvPr>
            <p:ph type="sldNum" sz="quarter" idx="12"/>
          </p:nvPr>
        </p:nvSpPr>
        <p:spPr>
          <a:xfrm>
            <a:off x="8410576" y="6556248"/>
            <a:ext cx="502920" cy="301752"/>
          </a:xfrm>
        </p:spPr>
        <p:txBody>
          <a:bodyPr/>
          <a:lstStyle>
            <a:lvl1pPr>
              <a:defRPr sz="900"/>
            </a:lvl1pPr>
          </a:lstStyle>
          <a:p>
            <a:fld id="{0FE73544-5704-4AA2-AF72-C4EB0F9202A9}"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0896"/>
            <a:ext cx="914400" cy="6400800"/>
          </a:xfrm>
        </p:spPr>
        <p:txBody>
          <a:bodyPr vert="vert270" anchor="b"/>
          <a:lstStyle>
            <a:lvl1pPr marL="0" algn="l">
              <a:buNone/>
              <a:defRPr sz="3000" b="0" cap="all" baseline="0"/>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138237" y="373966"/>
            <a:ext cx="7333488" cy="5486400"/>
          </a:xfrm>
          <a:solidFill>
            <a:schemeClr val="bg2">
              <a:shade val="50000"/>
            </a:schemeClr>
          </a:solidFill>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143000" y="5867400"/>
            <a:ext cx="7333488" cy="68580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endParaRPr kumimoji="0" lang="en-US" smtClean="0"/>
          </a:p>
        </p:txBody>
      </p:sp>
      <p:sp>
        <p:nvSpPr>
          <p:cNvPr id="5" name="Date Placeholder 4"/>
          <p:cNvSpPr>
            <a:spLocks noGrp="1"/>
          </p:cNvSpPr>
          <p:nvPr>
            <p:ph type="dt" sz="half" idx="10"/>
          </p:nvPr>
        </p:nvSpPr>
        <p:spPr>
          <a:xfrm>
            <a:off x="6108192" y="6556248"/>
            <a:ext cx="2103120" cy="301752"/>
          </a:xfrm>
        </p:spPr>
        <p:txBody>
          <a:bodyPr/>
          <a:lstStyle>
            <a:lvl1pPr>
              <a:defRPr sz="900"/>
            </a:lvl1pPr>
          </a:lstStyle>
          <a:p>
            <a:fld id="{B1640D32-3F21-420E-9104-A5D10652998F}" type="datetimeFigureOut">
              <a:rPr lang="en-US" smtClean="0"/>
            </a:fld>
            <a:endParaRPr lang="en-US"/>
          </a:p>
        </p:txBody>
      </p:sp>
      <p:sp>
        <p:nvSpPr>
          <p:cNvPr id="6" name="Footer Placeholder 5"/>
          <p:cNvSpPr>
            <a:spLocks noGrp="1"/>
          </p:cNvSpPr>
          <p:nvPr>
            <p:ph type="ftr" sz="quarter" idx="11"/>
          </p:nvPr>
        </p:nvSpPr>
        <p:spPr>
          <a:xfrm>
            <a:off x="1170432" y="6557169"/>
            <a:ext cx="4948072" cy="301752"/>
          </a:xfrm>
        </p:spPr>
        <p:txBody>
          <a:bodyPr/>
          <a:lstStyle>
            <a:lvl1pPr>
              <a:defRPr sz="900"/>
            </a:lvl1pPr>
          </a:lstStyle>
          <a:p>
            <a:endParaRPr lang="en-US"/>
          </a:p>
        </p:txBody>
      </p:sp>
      <p:sp>
        <p:nvSpPr>
          <p:cNvPr id="7" name="Slide Number Placeholder 6"/>
          <p:cNvSpPr>
            <a:spLocks noGrp="1"/>
          </p:cNvSpPr>
          <p:nvPr>
            <p:ph type="sldNum" sz="quarter" idx="12"/>
          </p:nvPr>
        </p:nvSpPr>
        <p:spPr>
          <a:xfrm>
            <a:off x="8217192" y="6556248"/>
            <a:ext cx="365760" cy="301752"/>
          </a:xfrm>
        </p:spPr>
        <p:txBody>
          <a:bodyPr/>
          <a:lstStyle>
            <a:lvl1pPr algn="ctr">
              <a:defRPr sz="900"/>
            </a:lvl1pPr>
          </a:lstStyle>
          <a:p>
            <a:fld id="{0FE73544-5704-4AA2-AF72-C4EB0F9202A9}"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1" name="Right Triangle 10"/>
          <p:cNvSpPr/>
          <p:nvPr/>
        </p:nvSpPr>
        <p:spPr>
          <a:xfrm>
            <a:off x="7034" y="14068"/>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8" name="Straight Connector 7"/>
          <p:cNvCxnSpPr/>
          <p:nvPr/>
        </p:nvCxnSpPr>
        <p:spPr>
          <a:xfrm>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0800000" flipV="1">
            <a:off x="6468794" y="4948410"/>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Title Placeholder 21"/>
          <p:cNvSpPr>
            <a:spLocks noGrp="1"/>
          </p:cNvSpPr>
          <p:nvPr>
            <p:ph type="title"/>
          </p:nvPr>
        </p:nvSpPr>
        <p:spPr>
          <a:xfrm>
            <a:off x="457200" y="267494"/>
            <a:ext cx="8229600" cy="1399032"/>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882808"/>
            <a:ext cx="8229600" cy="4572000"/>
          </a:xfrm>
          <a:prstGeom prst="rect">
            <a:avLst/>
          </a:prstGeom>
        </p:spPr>
        <p:txBody>
          <a:bodyPr vert="horz" anchor="t">
            <a:normAutofit/>
          </a:bodyPr>
          <a:lstStyle/>
          <a:p>
            <a:pPr lvl="0" eaLnBrk="1" latinLnBrk="0" hangingPunct="1"/>
            <a:r>
              <a:rPr kumimoji="0" lang="en-US" smtClean="0"/>
              <a:t>Click to edit Master text styles</a:t>
            </a:r>
            <a:endParaRPr kumimoji="0" lang="en-US" smtClean="0"/>
          </a:p>
          <a:p>
            <a:pPr lvl="1" eaLnBrk="1" latinLnBrk="0" hangingPunct="1"/>
            <a:r>
              <a:rPr kumimoji="0" lang="en-US" smtClean="0"/>
              <a:t>Second level</a:t>
            </a:r>
            <a:endParaRPr kumimoji="0" lang="en-US" smtClean="0"/>
          </a:p>
          <a:p>
            <a:pPr lvl="2" eaLnBrk="1" latinLnBrk="0" hangingPunct="1"/>
            <a:r>
              <a:rPr kumimoji="0" lang="en-US" smtClean="0"/>
              <a:t>Third level</a:t>
            </a:r>
            <a:endParaRPr kumimoji="0" lang="en-US" smtClean="0"/>
          </a:p>
          <a:p>
            <a:pPr lvl="3" eaLnBrk="1" latinLnBrk="0" hangingPunct="1"/>
            <a:r>
              <a:rPr kumimoji="0" lang="en-US" smtClean="0"/>
              <a:t>Fourth level</a:t>
            </a:r>
            <a:endParaRPr kumimoji="0" lang="en-US" smtClean="0"/>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791456" y="6480969"/>
            <a:ext cx="2133600" cy="301752"/>
          </a:xfrm>
          <a:prstGeom prst="rect">
            <a:avLst/>
          </a:prstGeom>
        </p:spPr>
        <p:txBody>
          <a:bodyPr vert="horz" anchor="b"/>
          <a:lstStyle>
            <a:lvl1pPr algn="l" eaLnBrk="1" latinLnBrk="0" hangingPunct="1">
              <a:defRPr kumimoji="0" sz="1000" b="0">
                <a:solidFill>
                  <a:schemeClr val="tx1"/>
                </a:solidFill>
              </a:defRPr>
            </a:lvl1pPr>
          </a:lstStyle>
          <a:p>
            <a:fld id="{B1640D32-3F21-420E-9104-A5D10652998F}" type="datetimeFigureOut">
              <a:rPr lang="en-US" smtClean="0"/>
            </a:fld>
            <a:endParaRPr lang="en-US"/>
          </a:p>
        </p:txBody>
      </p:sp>
      <p:sp>
        <p:nvSpPr>
          <p:cNvPr id="3" name="Footer Placeholder 2"/>
          <p:cNvSpPr>
            <a:spLocks noGrp="1"/>
          </p:cNvSpPr>
          <p:nvPr>
            <p:ph type="ftr" sz="quarter" idx="3"/>
          </p:nvPr>
        </p:nvSpPr>
        <p:spPr>
          <a:xfrm>
            <a:off x="457200" y="6481890"/>
            <a:ext cx="4260056" cy="300831"/>
          </a:xfrm>
          <a:prstGeom prst="rect">
            <a:avLst/>
          </a:prstGeom>
        </p:spPr>
        <p:txBody>
          <a:bodyPr vert="horz" anchor="b"/>
          <a:lstStyle>
            <a:lvl1pPr algn="r" eaLnBrk="1" latinLnBrk="0" hangingPunct="1">
              <a:defRPr kumimoji="0" sz="1000">
                <a:solidFill>
                  <a:schemeClr val="tx1"/>
                </a:solidFill>
              </a:defRPr>
            </a:lvl1pPr>
          </a:lstStyle>
          <a:p>
            <a:endParaRPr lang="en-US"/>
          </a:p>
        </p:txBody>
      </p:sp>
      <p:sp>
        <p:nvSpPr>
          <p:cNvPr id="23" name="Slide Number Placeholder 22"/>
          <p:cNvSpPr>
            <a:spLocks noGrp="1"/>
          </p:cNvSpPr>
          <p:nvPr>
            <p:ph type="sldNum" sz="quarter" idx="4"/>
          </p:nvPr>
        </p:nvSpPr>
        <p:spPr>
          <a:xfrm>
            <a:off x="7589520" y="6480969"/>
            <a:ext cx="502920" cy="301752"/>
          </a:xfrm>
          <a:prstGeom prst="rect">
            <a:avLst/>
          </a:prstGeom>
        </p:spPr>
        <p:txBody>
          <a:bodyPr vert="horz" anchor="b"/>
          <a:lstStyle>
            <a:lvl1pPr algn="ctr" eaLnBrk="1" latinLnBrk="0" hangingPunct="1">
              <a:defRPr kumimoji="0" sz="1200">
                <a:solidFill>
                  <a:schemeClr val="tx1"/>
                </a:solidFill>
              </a:defRPr>
            </a:lvl1pPr>
          </a:lstStyle>
          <a:p>
            <a:fld id="{0FE73544-5704-4AA2-AF72-C4EB0F9202A9}" type="slidenum">
              <a:rPr lang="en-US" smtClean="0"/>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484505"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310" indent="-384175" algn="l" rtl="0" eaLnBrk="1" latinLnBrk="0" hangingPunct="1">
        <a:spcBef>
          <a:spcPct val="20000"/>
        </a:spcBef>
        <a:buClr>
          <a:schemeClr val="accent1"/>
        </a:buClr>
        <a:buSzPct val="80000"/>
        <a:buFont typeface="Wingdings 2" panose="05020102010507070707"/>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panose="020B0604030504040204"/>
        <a:buChar char="›"/>
        <a:defRPr kumimoji="0" sz="2600" kern="1200">
          <a:solidFill>
            <a:schemeClr val="tx1"/>
          </a:solidFill>
          <a:latin typeface="+mn-lt"/>
          <a:ea typeface="+mn-ea"/>
          <a:cs typeface="+mn-cs"/>
        </a:defRPr>
      </a:lvl2pPr>
      <a:lvl3pPr marL="1106170" indent="-228600" algn="l" rtl="0" eaLnBrk="1" latinLnBrk="0" hangingPunct="1">
        <a:spcBef>
          <a:spcPct val="20000"/>
        </a:spcBef>
        <a:buClr>
          <a:schemeClr val="accent1"/>
        </a:buClr>
        <a:buFont typeface="Wingdings 2" panose="05020102010507070707"/>
        <a:buChar char=""/>
        <a:defRPr kumimoji="0" sz="2400" kern="1200">
          <a:solidFill>
            <a:schemeClr val="tx1"/>
          </a:solidFill>
          <a:latin typeface="+mn-lt"/>
          <a:ea typeface="+mn-ea"/>
          <a:cs typeface="+mn-cs"/>
        </a:defRPr>
      </a:lvl3pPr>
      <a:lvl4pPr marL="1371600" indent="-210185" algn="l" rtl="0" eaLnBrk="1" latinLnBrk="0" hangingPunct="1">
        <a:spcBef>
          <a:spcPct val="20000"/>
        </a:spcBef>
        <a:buClr>
          <a:schemeClr val="accent1"/>
        </a:buClr>
        <a:buFont typeface="Wingdings 2" panose="05020102010507070707"/>
        <a:buChar char=""/>
        <a:defRPr kumimoji="0" sz="2000" kern="1200">
          <a:solidFill>
            <a:schemeClr val="tx1"/>
          </a:solidFill>
          <a:latin typeface="+mn-lt"/>
          <a:ea typeface="+mn-ea"/>
          <a:cs typeface="+mn-cs"/>
        </a:defRPr>
      </a:lvl4pPr>
      <a:lvl5pPr marL="1600200" indent="-210185" algn="l" rtl="0" eaLnBrk="1" latinLnBrk="0" hangingPunct="1">
        <a:spcBef>
          <a:spcPct val="20000"/>
        </a:spcBef>
        <a:buClr>
          <a:schemeClr val="accent1">
            <a:tint val="75000"/>
          </a:schemeClr>
        </a:buClr>
        <a:buFont typeface="Wingdings 2" panose="05020102010507070707"/>
        <a:buChar char=""/>
        <a:defRPr kumimoji="0" sz="1900" kern="1200">
          <a:solidFill>
            <a:schemeClr val="tx1"/>
          </a:solidFill>
          <a:latin typeface="+mn-lt"/>
          <a:ea typeface="+mn-ea"/>
          <a:cs typeface="+mn-cs"/>
        </a:defRPr>
      </a:lvl5pPr>
      <a:lvl6pPr marL="1828800" indent="-210185" algn="l" rtl="0" eaLnBrk="1" latinLnBrk="0" hangingPunct="1">
        <a:spcBef>
          <a:spcPct val="20000"/>
        </a:spcBef>
        <a:buClr>
          <a:schemeClr val="accent1">
            <a:tint val="75000"/>
          </a:schemeClr>
        </a:buClr>
        <a:buFont typeface="Wingdings 2" panose="05020102010507070707"/>
        <a:buChar char=""/>
        <a:defRPr kumimoji="0" sz="1800" kern="1200">
          <a:solidFill>
            <a:schemeClr val="tx1"/>
          </a:solidFill>
          <a:latin typeface="+mn-lt"/>
          <a:ea typeface="+mn-ea"/>
          <a:cs typeface="+mn-cs"/>
        </a:defRPr>
      </a:lvl6pPr>
      <a:lvl7pPr marL="2084705" indent="-210185" algn="l" rtl="0" eaLnBrk="1" latinLnBrk="0" hangingPunct="1">
        <a:spcBef>
          <a:spcPct val="20000"/>
        </a:spcBef>
        <a:buClr>
          <a:schemeClr val="accent1">
            <a:tint val="75000"/>
          </a:schemeClr>
        </a:buClr>
        <a:buFont typeface="Wingdings 2" panose="05020102010507070707"/>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panose="05020102010507070707"/>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panose="05020102010507070707"/>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altLang="en-US" dirty="0" smtClean="0"/>
              <a:t>ONLINE BANKING </a:t>
            </a:r>
            <a:r>
              <a:rPr lang="en-US" dirty="0" smtClean="0"/>
              <a:t>SYSTEM</a:t>
            </a:r>
            <a:endParaRPr lang="en-US" dirty="0"/>
          </a:p>
        </p:txBody>
      </p:sp>
      <p:sp>
        <p:nvSpPr>
          <p:cNvPr id="4" name="Subtitle 3"/>
          <p:cNvSpPr/>
          <p:nvPr>
            <p:ph type="subTitle" idx="1"/>
          </p:nvPr>
        </p:nvSpPr>
        <p:spPr>
          <a:xfrm>
            <a:off x="832644" y="4401660"/>
            <a:ext cx="8062912" cy="1752600"/>
          </a:xfrm>
        </p:spPr>
        <p:txBody>
          <a:bodyPr>
            <a:normAutofit fontScale="70000"/>
          </a:bodyPr>
          <a:p>
            <a:endParaRPr lang="en-IN" altLang="en-US"/>
          </a:p>
          <a:p>
            <a:r>
              <a:rPr lang="en-IN" altLang="en-US"/>
              <a:t>WASEEM AKRAM S.MD(150071601077)</a:t>
            </a:r>
            <a:endParaRPr lang="en-IN" altLang="en-US"/>
          </a:p>
          <a:p>
            <a:r>
              <a:rPr lang="en-IN" altLang="en-US"/>
              <a:t>GOKUL A(150071601078)</a:t>
            </a:r>
            <a:endParaRPr lang="en-IN" altLang="en-US"/>
          </a:p>
          <a:p>
            <a:r>
              <a:rPr lang="en-IN" altLang="en-US"/>
              <a:t>M.K.MOHAMMED AFSAR RAHUMAN</a:t>
            </a:r>
            <a:endParaRPr lang="en-IN" altLang="en-US"/>
          </a:p>
          <a:p>
            <a:r>
              <a:rPr lang="en-IN" altLang="en-US"/>
              <a:t>(150071601079)</a:t>
            </a:r>
            <a:endParaRPr lang="en-IN" alt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SCREENSHOTS-INDEX</a:t>
            </a:r>
            <a:endParaRPr lang="en-US" dirty="0"/>
          </a:p>
        </p:txBody>
      </p:sp>
      <p:pic>
        <p:nvPicPr>
          <p:cNvPr id="4" name="Content Placeholder 3" descr="home"/>
          <p:cNvPicPr>
            <a:picLocks noChangeAspect="1"/>
          </p:cNvPicPr>
          <p:nvPr>
            <p:ph idx="1"/>
          </p:nvPr>
        </p:nvPicPr>
        <p:blipFill>
          <a:blip r:embed="rId1"/>
          <a:stretch>
            <a:fillRect/>
          </a:stretch>
        </p:blipFill>
        <p:spPr>
          <a:xfrm>
            <a:off x="457200" y="2200275"/>
            <a:ext cx="8229600" cy="39363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CONTINUE</a:t>
            </a:r>
            <a:endParaRPr lang="en-US" dirty="0"/>
          </a:p>
        </p:txBody>
      </p:sp>
      <p:pic>
        <p:nvPicPr>
          <p:cNvPr id="4" name="Content Placeholder 3" descr="sign_in"/>
          <p:cNvPicPr>
            <a:picLocks noChangeAspect="1"/>
          </p:cNvPicPr>
          <p:nvPr>
            <p:ph idx="1"/>
          </p:nvPr>
        </p:nvPicPr>
        <p:blipFill>
          <a:blip r:embed="rId1"/>
          <a:stretch>
            <a:fillRect/>
          </a:stretch>
        </p:blipFill>
        <p:spPr>
          <a:xfrm>
            <a:off x="807085" y="1927860"/>
            <a:ext cx="7528560" cy="44805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ABOUT</a:t>
            </a:r>
            <a:endParaRPr lang="en-US" dirty="0"/>
          </a:p>
        </p:txBody>
      </p:sp>
      <p:pic>
        <p:nvPicPr>
          <p:cNvPr id="4" name="Content Placeholder 3" descr="contact"/>
          <p:cNvPicPr>
            <a:picLocks noChangeAspect="1"/>
          </p:cNvPicPr>
          <p:nvPr>
            <p:ph idx="1"/>
          </p:nvPr>
        </p:nvPicPr>
        <p:blipFill>
          <a:blip r:embed="rId1"/>
          <a:stretch>
            <a:fillRect/>
          </a:stretch>
        </p:blipFill>
        <p:spPr>
          <a:xfrm>
            <a:off x="517525" y="1885950"/>
            <a:ext cx="8107680" cy="45643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GALLERY</a:t>
            </a:r>
            <a:endParaRPr lang="en-US" dirty="0"/>
          </a:p>
        </p:txBody>
      </p:sp>
      <p:pic>
        <p:nvPicPr>
          <p:cNvPr id="4" name="Content Placeholder 3" descr="account_details"/>
          <p:cNvPicPr>
            <a:picLocks noChangeAspect="1"/>
          </p:cNvPicPr>
          <p:nvPr>
            <p:ph idx="1"/>
          </p:nvPr>
        </p:nvPicPr>
        <p:blipFill>
          <a:blip r:embed="rId1"/>
          <a:stretch>
            <a:fillRect/>
          </a:stretch>
        </p:blipFill>
        <p:spPr>
          <a:xfrm>
            <a:off x="457200" y="1955800"/>
            <a:ext cx="8229600" cy="44253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ROOMS</a:t>
            </a:r>
            <a:endParaRPr lang="en-US" dirty="0"/>
          </a:p>
        </p:txBody>
      </p:sp>
      <p:pic>
        <p:nvPicPr>
          <p:cNvPr id="4" name="Content Placeholder 3" descr="branches"/>
          <p:cNvPicPr>
            <a:picLocks noChangeAspect="1"/>
          </p:cNvPicPr>
          <p:nvPr>
            <p:ph idx="1"/>
          </p:nvPr>
        </p:nvPicPr>
        <p:blipFill>
          <a:blip r:embed="rId1"/>
          <a:stretch>
            <a:fillRect/>
          </a:stretch>
        </p:blipFill>
        <p:spPr>
          <a:xfrm>
            <a:off x="504190" y="1882775"/>
            <a:ext cx="8134985" cy="4572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p>
            <a:r>
              <a:rPr lang="en-IN" altLang="en-US"/>
              <a:t>Features:</a:t>
            </a:r>
            <a:endParaRPr lang="en-IN" altLang="en-US"/>
          </a:p>
        </p:txBody>
      </p:sp>
      <p:pic>
        <p:nvPicPr>
          <p:cNvPr id="4" name="Content Placeholder 3" descr="tables"/>
          <p:cNvPicPr>
            <a:picLocks noChangeAspect="1"/>
          </p:cNvPicPr>
          <p:nvPr>
            <p:ph idx="1"/>
          </p:nvPr>
        </p:nvPicPr>
        <p:blipFill>
          <a:blip r:embed="rId1"/>
          <a:stretch>
            <a:fillRect/>
          </a:stretch>
        </p:blipFill>
        <p:spPr>
          <a:xfrm>
            <a:off x="2887345" y="1882775"/>
            <a:ext cx="3368675" cy="4572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BACK END SCREENSHOTS</a:t>
            </a:r>
            <a:endParaRPr lang="en-US" dirty="0"/>
          </a:p>
        </p:txBody>
      </p:sp>
      <p:pic>
        <p:nvPicPr>
          <p:cNvPr id="4" name="Content Placeholder 3" descr="Screenshot (2)"/>
          <p:cNvPicPr>
            <a:picLocks noChangeAspect="1"/>
          </p:cNvPicPr>
          <p:nvPr>
            <p:ph idx="1"/>
          </p:nvPr>
        </p:nvPicPr>
        <p:blipFill>
          <a:blip r:embed="rId1"/>
          <a:stretch>
            <a:fillRect/>
          </a:stretch>
        </p:blipFill>
        <p:spPr>
          <a:xfrm>
            <a:off x="508000" y="1882775"/>
            <a:ext cx="8127365" cy="4572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GITHUB</a:t>
            </a:r>
            <a:endParaRPr lang="en-US" dirty="0"/>
          </a:p>
        </p:txBody>
      </p:sp>
      <p:pic>
        <p:nvPicPr>
          <p:cNvPr id="9218" name="Picture 2"/>
          <p:cNvPicPr>
            <a:picLocks noGrp="1" noChangeAspect="1" noChangeArrowheads="1"/>
          </p:cNvPicPr>
          <p:nvPr>
            <p:ph idx="1"/>
          </p:nvPr>
        </p:nvPicPr>
        <p:blipFill>
          <a:blip r:embed="rId1"/>
          <a:srcRect/>
          <a:stretch>
            <a:fillRect/>
          </a:stretch>
        </p:blipFill>
        <p:spPr bwMode="auto">
          <a:xfrm>
            <a:off x="506015" y="1882775"/>
            <a:ext cx="8131969" cy="45720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UPLAODING FILES</a:t>
            </a:r>
            <a:endParaRPr lang="en-US" dirty="0"/>
          </a:p>
        </p:txBody>
      </p:sp>
      <p:pic>
        <p:nvPicPr>
          <p:cNvPr id="10242" name="Picture 2"/>
          <p:cNvPicPr>
            <a:picLocks noGrp="1" noChangeAspect="1" noChangeArrowheads="1"/>
          </p:cNvPicPr>
          <p:nvPr>
            <p:ph idx="1"/>
          </p:nvPr>
        </p:nvPicPr>
        <p:blipFill>
          <a:blip r:embed="rId1"/>
          <a:srcRect/>
          <a:stretch>
            <a:fillRect/>
          </a:stretch>
        </p:blipFill>
        <p:spPr bwMode="auto">
          <a:xfrm>
            <a:off x="506015" y="1882775"/>
            <a:ext cx="8131969" cy="457200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UPLOADING FILES</a:t>
            </a:r>
            <a:endParaRPr lang="en-US" dirty="0"/>
          </a:p>
        </p:txBody>
      </p:sp>
      <p:pic>
        <p:nvPicPr>
          <p:cNvPr id="11266" name="Picture 2"/>
          <p:cNvPicPr>
            <a:picLocks noGrp="1" noChangeAspect="1" noChangeArrowheads="1"/>
          </p:cNvPicPr>
          <p:nvPr>
            <p:ph idx="1"/>
          </p:nvPr>
        </p:nvPicPr>
        <p:blipFill>
          <a:blip r:embed="rId1"/>
          <a:srcRect/>
          <a:stretch>
            <a:fillRect/>
          </a:stretch>
        </p:blipFill>
        <p:spPr bwMode="auto">
          <a:xfrm>
            <a:off x="506015" y="1882775"/>
            <a:ext cx="8131969" cy="457200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a:t>
            </a:r>
            <a:endParaRPr lang="en-US" dirty="0"/>
          </a:p>
        </p:txBody>
      </p:sp>
      <p:sp>
        <p:nvSpPr>
          <p:cNvPr id="3" name="Content Placeholder 2"/>
          <p:cNvSpPr>
            <a:spLocks noGrp="1"/>
          </p:cNvSpPr>
          <p:nvPr>
            <p:ph idx="1"/>
          </p:nvPr>
        </p:nvSpPr>
        <p:spPr/>
        <p:txBody>
          <a:bodyPr/>
          <a:lstStyle/>
          <a:p>
            <a:r>
              <a:rPr lang="en-IN" altLang="en-US" dirty="0" smtClean="0"/>
              <a:t>ONLINE BANKING SYSTEM</a:t>
            </a:r>
            <a:r>
              <a:rPr lang="en-US" dirty="0" smtClean="0"/>
              <a:t> software is a tool developed to help the people </a:t>
            </a:r>
            <a:r>
              <a:rPr lang="en-IN" altLang="en-US" dirty="0" smtClean="0"/>
              <a:t>banking</a:t>
            </a:r>
            <a:r>
              <a:rPr lang="en-US" dirty="0" smtClean="0"/>
              <a:t> online and very conveniently. I</a:t>
            </a:r>
            <a:r>
              <a:rPr lang="en-IN" altLang="en-US" dirty="0" smtClean="0"/>
              <a:t>t</a:t>
            </a:r>
            <a:r>
              <a:rPr lang="en-US" dirty="0" smtClean="0"/>
              <a:t> also helps the </a:t>
            </a:r>
            <a:r>
              <a:rPr lang="en-US" dirty="0" err="1" smtClean="0"/>
              <a:t>admins</a:t>
            </a:r>
            <a:r>
              <a:rPr lang="en-US" dirty="0" smtClean="0"/>
              <a:t> of the </a:t>
            </a:r>
            <a:r>
              <a:rPr lang="en-IN" altLang="en-US" dirty="0" smtClean="0"/>
              <a:t>bank</a:t>
            </a:r>
            <a:r>
              <a:rPr lang="en-US" dirty="0" smtClean="0"/>
              <a:t> to manage the customer database very easily and conveniently.</a:t>
            </a:r>
            <a:endParaRPr lang="en-US" dirty="0" smtClean="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DOWNLOADING PROJECT</a:t>
            </a:r>
            <a:endParaRPr lang="en-US" dirty="0"/>
          </a:p>
        </p:txBody>
      </p:sp>
      <p:pic>
        <p:nvPicPr>
          <p:cNvPr id="12290" name="Picture 2"/>
          <p:cNvPicPr>
            <a:picLocks noGrp="1" noChangeAspect="1" noChangeArrowheads="1"/>
          </p:cNvPicPr>
          <p:nvPr>
            <p:ph idx="1"/>
          </p:nvPr>
        </p:nvPicPr>
        <p:blipFill>
          <a:blip r:embed="rId1"/>
          <a:srcRect/>
          <a:stretch>
            <a:fillRect/>
          </a:stretch>
        </p:blipFill>
        <p:spPr bwMode="auto">
          <a:xfrm>
            <a:off x="506015" y="1882775"/>
            <a:ext cx="8131969" cy="45720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DOWNLAODING PROJECT</a:t>
            </a:r>
            <a:endParaRPr lang="en-US" dirty="0"/>
          </a:p>
        </p:txBody>
      </p:sp>
      <p:pic>
        <p:nvPicPr>
          <p:cNvPr id="13314" name="Picture 2"/>
          <p:cNvPicPr>
            <a:picLocks noGrp="1" noChangeAspect="1" noChangeArrowheads="1"/>
          </p:cNvPicPr>
          <p:nvPr>
            <p:ph idx="1"/>
          </p:nvPr>
        </p:nvPicPr>
        <p:blipFill>
          <a:blip r:embed="rId1"/>
          <a:srcRect/>
          <a:stretch>
            <a:fillRect/>
          </a:stretch>
        </p:blipFill>
        <p:spPr bwMode="auto">
          <a:xfrm>
            <a:off x="506015" y="1882775"/>
            <a:ext cx="8131969" cy="457200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CONCLUSION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Thus thi</a:t>
            </a:r>
            <a:r>
              <a:rPr lang="en-IN" altLang="en-US" dirty="0" smtClean="0"/>
              <a:t>s online banking</a:t>
            </a:r>
            <a:r>
              <a:rPr lang="en-US" dirty="0" smtClean="0"/>
              <a:t> system allows user </a:t>
            </a:r>
            <a:r>
              <a:rPr lang="en-IN" altLang="en-US" dirty="0" smtClean="0"/>
              <a:t>to access online banking features</a:t>
            </a:r>
            <a:r>
              <a:rPr lang="en-US" dirty="0" smtClean="0"/>
              <a:t> anywhere and anytime and with ease and allows the admin of the </a:t>
            </a:r>
            <a:r>
              <a:rPr lang="en-IN" altLang="en-US" dirty="0" smtClean="0"/>
              <a:t>bank</a:t>
            </a:r>
            <a:r>
              <a:rPr lang="en-US" dirty="0" smtClean="0"/>
              <a:t> to manage all the </a:t>
            </a:r>
            <a:r>
              <a:rPr lang="en-IN" altLang="en-US" dirty="0" smtClean="0"/>
              <a:t>database of the customer</a:t>
            </a:r>
            <a:r>
              <a:rPr lang="en-US" dirty="0" smtClean="0"/>
              <a:t> with ease and without much trouble. The user data is also kept private and safe unlike the traditional way of storing the user information on a hand written file which the user information safe and secure The system uses all the open source </a:t>
            </a:r>
            <a:r>
              <a:rPr lang="en-US" dirty="0" err="1" smtClean="0"/>
              <a:t>softwares</a:t>
            </a:r>
            <a:r>
              <a:rPr lang="en-US" dirty="0" smtClean="0"/>
              <a:t> which make the system cost efficient.  </a:t>
            </a:r>
            <a:endParaRPr lang="en-US" dirty="0" smtClean="0"/>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90984"/>
            <a:ext cx="8229600" cy="1399032"/>
          </a:xfrm>
        </p:spPr>
        <p:txBody>
          <a:bodyPr/>
          <a:p>
            <a:pPr algn="ctr"/>
            <a:r>
              <a:rPr lang="en-IN" altLang="en-US"/>
              <a:t>THANK YOU</a:t>
            </a:r>
            <a:endParaRPr lang="en-I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DESCRIPTION: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main problems that occur in traditional hotel management</a:t>
            </a:r>
            <a:endParaRPr lang="en-US" dirty="0" smtClean="0"/>
          </a:p>
          <a:p>
            <a:r>
              <a:rPr lang="en-US" dirty="0" smtClean="0"/>
              <a:t>1. Task allocation and Staff Management.</a:t>
            </a:r>
            <a:endParaRPr lang="en-US" dirty="0" smtClean="0"/>
          </a:p>
          <a:p>
            <a:r>
              <a:rPr lang="en-US" dirty="0" smtClean="0"/>
              <a:t>2. Over-B</a:t>
            </a:r>
            <a:r>
              <a:rPr lang="en-IN" altLang="en-US" dirty="0" smtClean="0"/>
              <a:t>an</a:t>
            </a:r>
            <a:r>
              <a:rPr lang="en-US" dirty="0" smtClean="0"/>
              <a:t>kings, Under-B</a:t>
            </a:r>
            <a:r>
              <a:rPr lang="en-IN" altLang="en-US" dirty="0" smtClean="0"/>
              <a:t>an</a:t>
            </a:r>
            <a:r>
              <a:rPr lang="en-US" dirty="0" smtClean="0"/>
              <a:t>kings and Dynamic </a:t>
            </a:r>
            <a:r>
              <a:rPr lang="en-IN" altLang="en-US" dirty="0" smtClean="0"/>
              <a:t>charging</a:t>
            </a:r>
            <a:r>
              <a:rPr lang="en-US" dirty="0" smtClean="0"/>
              <a:t> Strategies.</a:t>
            </a:r>
            <a:endParaRPr lang="en-US" dirty="0" smtClean="0"/>
          </a:p>
          <a:p>
            <a:r>
              <a:rPr lang="en-US" dirty="0" smtClean="0"/>
              <a:t>3. Proper understanding and adoption of new technology.</a:t>
            </a:r>
            <a:endParaRPr lang="en-US" dirty="0" smtClean="0"/>
          </a:p>
          <a:p>
            <a:r>
              <a:rPr lang="en-US" dirty="0" smtClean="0"/>
              <a:t>4. Online Reputation Management.</a:t>
            </a:r>
            <a:endParaRPr lang="en-US" dirty="0" smtClean="0"/>
          </a:p>
          <a:p>
            <a:r>
              <a:rPr lang="en-US" dirty="0" smtClean="0"/>
              <a:t>5. Lack of a centralized system to manage all operations.</a:t>
            </a:r>
            <a:endParaRPr lang="en-US" dirty="0" smtClean="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2362200"/>
          </a:xfrm>
        </p:spPr>
        <p:txBody>
          <a:bodyPr>
            <a:normAutofit fontScale="90000"/>
          </a:bodyPr>
          <a:lstStyle/>
          <a:p>
            <a:r>
              <a:rPr lang="en-US" dirty="0" smtClean="0"/>
              <a:t>ADVANTAGE  OF USING THIS SYSTEM OVER TRADITIONAL SYSTEM:</a:t>
            </a:r>
            <a:br>
              <a:rPr lang="en-US" dirty="0" smtClean="0"/>
            </a:br>
            <a:endParaRPr lang="en-US" dirty="0"/>
          </a:p>
        </p:txBody>
      </p:sp>
      <p:sp>
        <p:nvSpPr>
          <p:cNvPr id="3" name="Content Placeholder 2"/>
          <p:cNvSpPr>
            <a:spLocks noGrp="1"/>
          </p:cNvSpPr>
          <p:nvPr>
            <p:ph idx="1"/>
          </p:nvPr>
        </p:nvSpPr>
        <p:spPr/>
        <p:txBody>
          <a:bodyPr/>
          <a:lstStyle/>
          <a:p>
            <a:r>
              <a:rPr lang="en-US" dirty="0" smtClean="0"/>
              <a:t>Speed up the process</a:t>
            </a:r>
            <a:endParaRPr lang="en-US" dirty="0" smtClean="0"/>
          </a:p>
          <a:p>
            <a:r>
              <a:rPr lang="en-US" dirty="0" smtClean="0"/>
              <a:t>Less Errors. </a:t>
            </a:r>
            <a:endParaRPr lang="en-US" dirty="0" smtClean="0"/>
          </a:p>
          <a:p>
            <a:r>
              <a:rPr lang="en-US" dirty="0" smtClean="0"/>
              <a:t>Less Errors. </a:t>
            </a:r>
            <a:endParaRPr lang="en-US" dirty="0" smtClean="0"/>
          </a:p>
          <a:p>
            <a:r>
              <a:rPr lang="en-US" dirty="0" smtClean="0"/>
              <a:t>Accurate Daily Revenue Reports</a:t>
            </a:r>
            <a:endParaRPr lang="en-US" dirty="0" smtClean="0"/>
          </a:p>
          <a:p>
            <a:r>
              <a:rPr lang="en-US" dirty="0" smtClean="0"/>
              <a:t>Nationality Report. </a:t>
            </a:r>
            <a:endParaRPr lang="en-US" dirty="0" smtClean="0"/>
          </a:p>
          <a:p>
            <a:r>
              <a:rPr lang="en-US" dirty="0" smtClean="0"/>
              <a:t>Privacy Protection.</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Requirements</a:t>
            </a:r>
            <a:endParaRPr lang="en-US" dirty="0"/>
          </a:p>
        </p:txBody>
      </p:sp>
      <p:sp>
        <p:nvSpPr>
          <p:cNvPr id="3" name="Content Placeholder 2"/>
          <p:cNvSpPr>
            <a:spLocks noGrp="1"/>
          </p:cNvSpPr>
          <p:nvPr>
            <p:ph idx="1"/>
          </p:nvPr>
        </p:nvSpPr>
        <p:spPr/>
        <p:txBody>
          <a:bodyPr/>
          <a:lstStyle/>
          <a:p>
            <a:r>
              <a:rPr lang="en-US" dirty="0" smtClean="0"/>
              <a:t>Windows 10,8,7/</a:t>
            </a:r>
            <a:r>
              <a:rPr lang="en-US" dirty="0" err="1" smtClean="0"/>
              <a:t>Ubuntu</a:t>
            </a:r>
            <a:r>
              <a:rPr lang="en-US" dirty="0" smtClean="0"/>
              <a:t>/MAC OS</a:t>
            </a:r>
            <a:endParaRPr lang="en-US" dirty="0" smtClean="0"/>
          </a:p>
          <a:p>
            <a:r>
              <a:rPr lang="en-US" dirty="0" smtClean="0"/>
              <a:t>1GB RAM</a:t>
            </a:r>
            <a:endParaRPr lang="en-US" dirty="0" smtClean="0"/>
          </a:p>
          <a:p>
            <a:r>
              <a:rPr lang="en-US" dirty="0" smtClean="0"/>
              <a:t>250 GB HDD</a:t>
            </a:r>
            <a:endParaRPr lang="en-US" dirty="0" smtClean="0"/>
          </a:p>
          <a:p>
            <a:r>
              <a:rPr lang="en-US" dirty="0" smtClean="0"/>
              <a:t>INTEL i3 processor</a:t>
            </a:r>
            <a:endParaRPr lang="en-US" dirty="0" smtClean="0"/>
          </a:p>
          <a:p>
            <a:r>
              <a:rPr lang="en-US" dirty="0" smtClean="0"/>
              <a:t>DATABASE: MYSQL</a:t>
            </a:r>
            <a:endParaRPr lang="en-US" dirty="0" smtClean="0"/>
          </a:p>
          <a:p>
            <a:r>
              <a:rPr lang="en-US" dirty="0" smtClean="0"/>
              <a:t>PLATFORM:PHP 7.01</a:t>
            </a:r>
            <a:endParaRPr lang="en-US" dirty="0" smtClean="0"/>
          </a:p>
          <a:p>
            <a:r>
              <a:rPr lang="en-US" dirty="0" smtClean="0"/>
              <a:t>XAMPP</a:t>
            </a:r>
            <a:endParaRPr lang="en-US" dirty="0" smtClean="0"/>
          </a:p>
          <a:p>
            <a:endParaRPr lang="en-US" dirty="0" smtClean="0"/>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LANGUAGES USED</a:t>
            </a:r>
            <a:endParaRPr lang="en-US" dirty="0"/>
          </a:p>
        </p:txBody>
      </p:sp>
      <p:sp>
        <p:nvSpPr>
          <p:cNvPr id="3" name="Content Placeholder 2"/>
          <p:cNvSpPr>
            <a:spLocks noGrp="1"/>
          </p:cNvSpPr>
          <p:nvPr>
            <p:ph idx="1"/>
          </p:nvPr>
        </p:nvSpPr>
        <p:spPr>
          <a:xfrm>
            <a:off x="0" y="1882808"/>
            <a:ext cx="9144000" cy="4572000"/>
          </a:xfrm>
        </p:spPr>
        <p:txBody>
          <a:bodyPr/>
          <a:lstStyle/>
          <a:p>
            <a:pPr fontAlgn="base"/>
            <a:r>
              <a:rPr lang="en-US" dirty="0" smtClean="0"/>
              <a:t>Front End        :       CSS, PHP,JAVASCRIPT,JQUERY,BOOTSTRAP,</a:t>
            </a:r>
            <a:endParaRPr lang="en-US" dirty="0" smtClean="0"/>
          </a:p>
          <a:p>
            <a:pPr fontAlgn="base"/>
            <a:r>
              <a:rPr lang="en-US" dirty="0" smtClean="0"/>
              <a:t>Back End         :       My SQL</a:t>
            </a:r>
            <a:endParaRPr lang="en-US" dirty="0" smtClean="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MODULES</a:t>
            </a:r>
            <a:endParaRPr lang="en-US" dirty="0"/>
          </a:p>
        </p:txBody>
      </p:sp>
      <p:sp>
        <p:nvSpPr>
          <p:cNvPr id="3" name="Content Placeholder 2"/>
          <p:cNvSpPr>
            <a:spLocks noGrp="1"/>
          </p:cNvSpPr>
          <p:nvPr>
            <p:ph idx="1"/>
          </p:nvPr>
        </p:nvSpPr>
        <p:spPr/>
        <p:txBody>
          <a:bodyPr/>
          <a:lstStyle/>
          <a:p>
            <a:r>
              <a:rPr lang="en-US" dirty="0" smtClean="0"/>
              <a:t>USER MODULE</a:t>
            </a:r>
            <a:endParaRPr lang="en-US" dirty="0" smtClean="0"/>
          </a:p>
          <a:p>
            <a:r>
              <a:rPr lang="en-US" dirty="0" smtClean="0"/>
              <a:t>ADMINSTRATION MODULE</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USER MODULE</a:t>
            </a:r>
            <a:endParaRPr lang="en-US" dirty="0"/>
          </a:p>
        </p:txBody>
      </p:sp>
      <p:sp>
        <p:nvSpPr>
          <p:cNvPr id="3" name="Content Placeholder 2"/>
          <p:cNvSpPr>
            <a:spLocks noGrp="1"/>
          </p:cNvSpPr>
          <p:nvPr>
            <p:ph idx="1"/>
          </p:nvPr>
        </p:nvSpPr>
        <p:spPr/>
        <p:txBody>
          <a:bodyPr>
            <a:normAutofit lnSpcReduction="10000"/>
          </a:bodyPr>
          <a:lstStyle/>
          <a:p>
            <a:r>
              <a:rPr lang="en-US" dirty="0" smtClean="0"/>
              <a:t>In this module user can view the information of the website and he/she can also register for lodging in advance with fully advance payment. User has to login into the system for the registration.  User can view only the front end of the website. This contains sub modules like information module, login module, contact module, registration module and reservation module.</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 MODULE</a:t>
            </a:r>
            <a:endParaRPr lang="en-US" dirty="0"/>
          </a:p>
        </p:txBody>
      </p:sp>
      <p:sp>
        <p:nvSpPr>
          <p:cNvPr id="3" name="Content Placeholder 2"/>
          <p:cNvSpPr>
            <a:spLocks noGrp="1"/>
          </p:cNvSpPr>
          <p:nvPr>
            <p:ph idx="1"/>
          </p:nvPr>
        </p:nvSpPr>
        <p:spPr/>
        <p:txBody>
          <a:bodyPr/>
          <a:lstStyle/>
          <a:p>
            <a:r>
              <a:rPr lang="en-US" dirty="0" smtClean="0"/>
              <a:t>In this module admin controls the whole project. This contains sub modules such as Admin login module, employee module, customer module and room status module. Administrator has an authority to handle the front end and also the back end process of the system.</a:t>
            </a:r>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Verve</Template>
  <TotalTime>0</TotalTime>
  <Words>2505</Words>
  <Application>WPS Presentation</Application>
  <PresentationFormat>On-screen Show (4:3)</PresentationFormat>
  <Paragraphs>93</Paragraphs>
  <Slides>23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23</vt:i4>
      </vt:variant>
    </vt:vector>
  </HeadingPairs>
  <TitlesOfParts>
    <vt:vector size="35" baseType="lpstr">
      <vt:lpstr>Arial</vt:lpstr>
      <vt:lpstr>SimSun</vt:lpstr>
      <vt:lpstr>Wingdings</vt:lpstr>
      <vt:lpstr>Wingdings 2</vt:lpstr>
      <vt:lpstr>Verdana</vt:lpstr>
      <vt:lpstr>Century Gothic</vt:lpstr>
      <vt:lpstr>Microsoft YaHei</vt:lpstr>
      <vt:lpstr/>
      <vt:lpstr>Arial Unicode MS</vt:lpstr>
      <vt:lpstr>Calibri</vt:lpstr>
      <vt:lpstr>Segoe Print</vt:lpstr>
      <vt:lpstr>Verve</vt:lpstr>
      <vt:lpstr>HOTEL MANAGEMENT SYSTEM</vt:lpstr>
      <vt:lpstr>DESCRIPTION</vt:lpstr>
      <vt:lpstr>PROBLEM DESCRIPTION:</vt:lpstr>
      <vt:lpstr>ADVANTAGE  OF USING THIS SYSTEM OVER TRADITIONAL SYSTEM: </vt:lpstr>
      <vt:lpstr>System Requirements</vt:lpstr>
      <vt:lpstr>LANGUAGES USED</vt:lpstr>
      <vt:lpstr>             MODULES</vt:lpstr>
      <vt:lpstr>       USER MODULE</vt:lpstr>
      <vt:lpstr>ADMIN MODULE</vt:lpstr>
      <vt:lpstr>     SCREENSHOTS-INDEX</vt:lpstr>
      <vt:lpstr>            CONTINUE</vt:lpstr>
      <vt:lpstr>                ABOUT</vt:lpstr>
      <vt:lpstr>               GALLERY</vt:lpstr>
      <vt:lpstr>               ROOMS</vt:lpstr>
      <vt:lpstr>PowerPoint 演示文稿</vt:lpstr>
      <vt:lpstr>  BACK END SCREENSHOTS</vt:lpstr>
      <vt:lpstr>             GITHUB</vt:lpstr>
      <vt:lpstr>     UPLAODING FILES</vt:lpstr>
      <vt:lpstr>     UPLOADING FILES</vt:lpstr>
      <vt:lpstr>DOWNLOADING PROJECT</vt:lpstr>
      <vt:lpstr>DOWNLAODING PROJECT</vt:lpstr>
      <vt:lpstr>          CONCLUSION</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MANAGEMENT SYSTEM</dc:title>
  <dc:creator>Microsoft</dc:creator>
  <cp:lastModifiedBy>danish</cp:lastModifiedBy>
  <cp:revision>4</cp:revision>
  <dcterms:created xsi:type="dcterms:W3CDTF">2018-05-02T04:18:00Z</dcterms:created>
  <dcterms:modified xsi:type="dcterms:W3CDTF">2018-05-07T04:33:08Z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1033-10.2.0.6020</vt:lpwstr>
  </property>
</Properties>
</file>